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8"/>
  </p:notesMasterIdLst>
  <p:handoutMasterIdLst>
    <p:handoutMasterId r:id="rId39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5162" autoAdjust="0"/>
  </p:normalViewPr>
  <p:slideViewPr>
    <p:cSldViewPr>
      <p:cViewPr varScale="1">
        <p:scale>
          <a:sx n="70" d="100"/>
          <a:sy n="70" d="100"/>
        </p:scale>
        <p:origin x="1842" y="72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10/7/2016 7:12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10/7/2016 7:12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10/7/2016 7:12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10/7/2016 7:12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10/7/2016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10/7/2016 7:12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r>
              <a:rPr lang="en-US" sz="2800" b="1" dirty="0"/>
              <a:t>Garth Fort</a:t>
            </a:r>
          </a:p>
          <a:p>
            <a:pPr lvl="0"/>
            <a:endParaRPr lang="en-US" sz="16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garth.fort@contoso.com</a:t>
            </a: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DevOps with the Microsoft cloud</a:t>
            </a:r>
          </a:p>
          <a:p>
            <a:r>
              <a:rPr lang="en-US" dirty="0"/>
              <a:t>Building a DevOps pipeline</a:t>
            </a:r>
          </a:p>
          <a:p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</a:t>
            </a:r>
            <a:r>
              <a:rPr lang="en-US" dirty="0" err="1"/>
              <a:t>from</a:t>
            </a:r>
            <a:r>
              <a:rPr lang="en-US" dirty="0"/>
              <a:t>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34034" y="3566880"/>
            <a:ext cx="2106962" cy="1015245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12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84734" y="1219394"/>
            <a:ext cx="1315046" cy="686386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50" y="3629510"/>
            <a:ext cx="1725768" cy="586380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12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17298" y="3286317"/>
            <a:ext cx="1505024" cy="686386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300</TotalTime>
  <Words>1036</Words>
  <Application>Microsoft Office PowerPoint</Application>
  <PresentationFormat>Custom</PresentationFormat>
  <Paragraphs>327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Israel Vega Jr.</cp:lastModifiedBy>
  <cp:revision>30</cp:revision>
  <dcterms:created xsi:type="dcterms:W3CDTF">2016-10-04T22:06:48Z</dcterms:created>
  <dcterms:modified xsi:type="dcterms:W3CDTF">2016-10-07T23:15:26Z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